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20296-D8AB-4872-B52F-A6AAD5F9642D}" v="379" dt="2021-04-18T07:09:18.688"/>
    <p1510:client id="{E9BF2EA7-50D1-43D3-AF5C-597AB033BEA9}" v="60" dt="2021-04-18T07:33:51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FF8871-D1B7-466E-99AB-BABD8B71CBC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A4DFBCD-1990-4EA0-8D1B-ACEA9C41D867}">
      <dgm:prSet/>
      <dgm:spPr/>
      <dgm:t>
        <a:bodyPr/>
        <a:lstStyle/>
        <a:p>
          <a:r>
            <a:rPr lang="en-GB" b="1" dirty="0"/>
            <a:t>Система, която отчита нивата на </a:t>
          </a:r>
          <a:r>
            <a:rPr lang="en-GB" b="1" dirty="0" err="1"/>
            <a:t>газ</a:t>
          </a:r>
          <a:r>
            <a:rPr lang="en-GB" b="1" dirty="0"/>
            <a:t> в </a:t>
          </a:r>
          <a:r>
            <a:rPr lang="en-GB" b="1" dirty="0" err="1"/>
            <a:t>помещение</a:t>
          </a:r>
          <a:r>
            <a:rPr lang="en-GB" b="1" dirty="0"/>
            <a:t>.</a:t>
          </a:r>
          <a:endParaRPr lang="en-US" dirty="0"/>
        </a:p>
      </dgm:t>
    </dgm:pt>
    <dgm:pt modelId="{F337E15D-0553-4881-BB27-953E99F3BBA9}" type="parTrans" cxnId="{CA80A57E-E8D8-4760-93E6-247BAB581D8B}">
      <dgm:prSet/>
      <dgm:spPr/>
      <dgm:t>
        <a:bodyPr/>
        <a:lstStyle/>
        <a:p>
          <a:endParaRPr lang="en-US"/>
        </a:p>
      </dgm:t>
    </dgm:pt>
    <dgm:pt modelId="{F2E81C70-0E69-4759-8078-F3D343626865}" type="sibTrans" cxnId="{CA80A57E-E8D8-4760-93E6-247BAB581D8B}">
      <dgm:prSet/>
      <dgm:spPr/>
      <dgm:t>
        <a:bodyPr/>
        <a:lstStyle/>
        <a:p>
          <a:endParaRPr lang="en-US"/>
        </a:p>
      </dgm:t>
    </dgm:pt>
    <dgm:pt modelId="{37595C08-FA91-4EED-B457-1CF996A9526E}">
      <dgm:prSet/>
      <dgm:spPr/>
      <dgm:t>
        <a:bodyPr/>
        <a:lstStyle/>
        <a:p>
          <a:pPr rtl="0"/>
          <a:r>
            <a:rPr lang="en-GB" b="1" dirty="0"/>
            <a:t>При високи нива, се изпраща съобщение до </a:t>
          </a:r>
          <a:r>
            <a:rPr lang="en-GB" b="1" dirty="0">
              <a:latin typeface="Avenir Next LT Pro"/>
            </a:rPr>
            <a:t>мобилния телефон</a:t>
          </a:r>
          <a:endParaRPr lang="en-US" b="0" dirty="0"/>
        </a:p>
      </dgm:t>
    </dgm:pt>
    <dgm:pt modelId="{73FA49E0-5CD7-46AC-9B15-8CF129E55F05}" type="parTrans" cxnId="{0360AC14-AA57-4C8B-821F-2AEC9A9CB943}">
      <dgm:prSet/>
      <dgm:spPr/>
      <dgm:t>
        <a:bodyPr/>
        <a:lstStyle/>
        <a:p>
          <a:endParaRPr lang="en-US"/>
        </a:p>
      </dgm:t>
    </dgm:pt>
    <dgm:pt modelId="{36FA5D22-9975-4EC5-A49D-243200A45CC8}" type="sibTrans" cxnId="{0360AC14-AA57-4C8B-821F-2AEC9A9CB943}">
      <dgm:prSet/>
      <dgm:spPr/>
      <dgm:t>
        <a:bodyPr/>
        <a:lstStyle/>
        <a:p>
          <a:endParaRPr lang="en-US"/>
        </a:p>
      </dgm:t>
    </dgm:pt>
    <dgm:pt modelId="{521BF675-CC28-490C-AFC5-6B12B1274987}">
      <dgm:prSet phldr="0"/>
      <dgm:spPr/>
      <dgm:t>
        <a:bodyPr/>
        <a:lstStyle/>
        <a:p>
          <a:pPr rtl="0"/>
          <a:r>
            <a:rPr lang="en-GB" b="1" dirty="0" err="1">
              <a:latin typeface="Avenir Next LT Pro"/>
            </a:rPr>
            <a:t>Стойностите</a:t>
          </a:r>
          <a:r>
            <a:rPr lang="en-GB" b="1" dirty="0">
              <a:latin typeface="Avenir Next LT Pro"/>
            </a:rPr>
            <a:t> </a:t>
          </a:r>
          <a:r>
            <a:rPr lang="en-GB" b="1" dirty="0" err="1">
              <a:latin typeface="Avenir Next LT Pro"/>
            </a:rPr>
            <a:t>на</a:t>
          </a:r>
          <a:r>
            <a:rPr lang="en-GB" b="1" dirty="0">
              <a:latin typeface="Avenir Next LT Pro"/>
            </a:rPr>
            <a:t> </a:t>
          </a:r>
          <a:r>
            <a:rPr lang="en-GB" b="1" dirty="0" err="1">
              <a:latin typeface="Avenir Next LT Pro"/>
            </a:rPr>
            <a:t>газ</a:t>
          </a:r>
          <a:r>
            <a:rPr lang="en-GB" b="1" dirty="0">
              <a:latin typeface="Avenir Next LT Pro"/>
            </a:rPr>
            <a:t> в </a:t>
          </a:r>
          <a:r>
            <a:rPr lang="en-GB" b="1" dirty="0" err="1">
              <a:latin typeface="Avenir Next LT Pro"/>
            </a:rPr>
            <a:t>средата</a:t>
          </a:r>
          <a:r>
            <a:rPr lang="en-GB" b="1" dirty="0">
              <a:latin typeface="Avenir Next LT Pro"/>
            </a:rPr>
            <a:t> </a:t>
          </a:r>
          <a:r>
            <a:rPr lang="en-GB" b="1" dirty="0" err="1">
              <a:latin typeface="Avenir Next LT Pro"/>
            </a:rPr>
            <a:t>се</a:t>
          </a:r>
          <a:r>
            <a:rPr lang="en-GB" b="1" dirty="0">
              <a:latin typeface="Avenir Next LT Pro"/>
            </a:rPr>
            <a:t> </a:t>
          </a:r>
          <a:r>
            <a:rPr lang="en-GB" b="1" dirty="0" err="1">
              <a:latin typeface="Avenir Next LT Pro"/>
            </a:rPr>
            <a:t>отчитат</a:t>
          </a:r>
          <a:r>
            <a:rPr lang="en-GB" b="1" dirty="0">
              <a:latin typeface="Avenir Next LT Pro"/>
            </a:rPr>
            <a:t> в </a:t>
          </a:r>
          <a:r>
            <a:rPr lang="en-GB" b="1" dirty="0" err="1">
              <a:latin typeface="Avenir Next LT Pro"/>
            </a:rPr>
            <a:t>приложението</a:t>
          </a:r>
          <a:r>
            <a:rPr lang="en-GB" b="1" dirty="0">
              <a:latin typeface="Avenir Next LT Pro"/>
            </a:rPr>
            <a:t> „</a:t>
          </a:r>
          <a:r>
            <a:rPr lang="en-GB" b="1" dirty="0" err="1">
              <a:latin typeface="Avenir Next LT Pro"/>
            </a:rPr>
            <a:t>Блинк</a:t>
          </a:r>
          <a:r>
            <a:rPr lang="en-GB" b="1" dirty="0">
              <a:latin typeface="Avenir Next LT Pro"/>
            </a:rPr>
            <a:t>“</a:t>
          </a:r>
          <a:endParaRPr lang="en-US" b="0" dirty="0">
            <a:latin typeface="Avenir Next LT Pro"/>
          </a:endParaRPr>
        </a:p>
      </dgm:t>
    </dgm:pt>
    <dgm:pt modelId="{823D3E10-57FD-4421-8CDD-F09CD9353EAA}" type="parTrans" cxnId="{478CA05F-6E5F-48E4-8591-BB8EBA1AB7DC}">
      <dgm:prSet/>
      <dgm:spPr/>
    </dgm:pt>
    <dgm:pt modelId="{F457A9FB-F773-4D1C-A748-13EDAA7A6BB9}" type="sibTrans" cxnId="{478CA05F-6E5F-48E4-8591-BB8EBA1AB7DC}">
      <dgm:prSet/>
      <dgm:spPr/>
    </dgm:pt>
    <dgm:pt modelId="{9988FE3C-000C-4267-9FBA-FF26C1B456B2}" type="pres">
      <dgm:prSet presAssocID="{5AFF8871-D1B7-466E-99AB-BABD8B71CBC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bg-BG"/>
        </a:p>
      </dgm:t>
    </dgm:pt>
    <dgm:pt modelId="{21ABF8D6-0652-4C80-8E8D-5F74925EB0C2}" type="pres">
      <dgm:prSet presAssocID="{4A4DFBCD-1990-4EA0-8D1B-ACEA9C41D867}" presName="thickLine" presStyleLbl="alignNode1" presStyleIdx="0" presStyleCnt="3"/>
      <dgm:spPr/>
    </dgm:pt>
    <dgm:pt modelId="{3AE638B8-5929-4FD1-B7A9-A9BBA175DD0C}" type="pres">
      <dgm:prSet presAssocID="{4A4DFBCD-1990-4EA0-8D1B-ACEA9C41D867}" presName="horz1" presStyleCnt="0"/>
      <dgm:spPr/>
    </dgm:pt>
    <dgm:pt modelId="{492B536F-039C-437C-A221-9C96EBEE6FAF}" type="pres">
      <dgm:prSet presAssocID="{4A4DFBCD-1990-4EA0-8D1B-ACEA9C41D867}" presName="tx1" presStyleLbl="revTx" presStyleIdx="0" presStyleCnt="3"/>
      <dgm:spPr/>
      <dgm:t>
        <a:bodyPr/>
        <a:lstStyle/>
        <a:p>
          <a:endParaRPr lang="bg-BG"/>
        </a:p>
      </dgm:t>
    </dgm:pt>
    <dgm:pt modelId="{03A48F83-6FD0-4E87-9B37-DABB6EDE6173}" type="pres">
      <dgm:prSet presAssocID="{4A4DFBCD-1990-4EA0-8D1B-ACEA9C41D867}" presName="vert1" presStyleCnt="0"/>
      <dgm:spPr/>
    </dgm:pt>
    <dgm:pt modelId="{24A2EEDB-337C-458F-99AC-CEEA077C8519}" type="pres">
      <dgm:prSet presAssocID="{521BF675-CC28-490C-AFC5-6B12B1274987}" presName="thickLine" presStyleLbl="alignNode1" presStyleIdx="1" presStyleCnt="3"/>
      <dgm:spPr/>
    </dgm:pt>
    <dgm:pt modelId="{A520EF5E-9C07-47FE-AA02-6619A44CF549}" type="pres">
      <dgm:prSet presAssocID="{521BF675-CC28-490C-AFC5-6B12B1274987}" presName="horz1" presStyleCnt="0"/>
      <dgm:spPr/>
    </dgm:pt>
    <dgm:pt modelId="{F384D9D2-811D-42D6-84E9-E5F4B27868DD}" type="pres">
      <dgm:prSet presAssocID="{521BF675-CC28-490C-AFC5-6B12B1274987}" presName="tx1" presStyleLbl="revTx" presStyleIdx="1" presStyleCnt="3"/>
      <dgm:spPr/>
      <dgm:t>
        <a:bodyPr/>
        <a:lstStyle/>
        <a:p>
          <a:endParaRPr lang="bg-BG"/>
        </a:p>
      </dgm:t>
    </dgm:pt>
    <dgm:pt modelId="{11CCF6D3-F4B7-4A03-8A35-3E55E0CBD74B}" type="pres">
      <dgm:prSet presAssocID="{521BF675-CC28-490C-AFC5-6B12B1274987}" presName="vert1" presStyleCnt="0"/>
      <dgm:spPr/>
    </dgm:pt>
    <dgm:pt modelId="{26EB2B03-F431-43CF-B5EB-2EEF11A41F6B}" type="pres">
      <dgm:prSet presAssocID="{37595C08-FA91-4EED-B457-1CF996A9526E}" presName="thickLine" presStyleLbl="alignNode1" presStyleIdx="2" presStyleCnt="3"/>
      <dgm:spPr/>
    </dgm:pt>
    <dgm:pt modelId="{D6842B63-E787-4910-A40B-AF22DD310824}" type="pres">
      <dgm:prSet presAssocID="{37595C08-FA91-4EED-B457-1CF996A9526E}" presName="horz1" presStyleCnt="0"/>
      <dgm:spPr/>
    </dgm:pt>
    <dgm:pt modelId="{C285E5A6-D892-4F84-AEEB-342EF667D379}" type="pres">
      <dgm:prSet presAssocID="{37595C08-FA91-4EED-B457-1CF996A9526E}" presName="tx1" presStyleLbl="revTx" presStyleIdx="2" presStyleCnt="3"/>
      <dgm:spPr/>
      <dgm:t>
        <a:bodyPr/>
        <a:lstStyle/>
        <a:p>
          <a:endParaRPr lang="bg-BG"/>
        </a:p>
      </dgm:t>
    </dgm:pt>
    <dgm:pt modelId="{5A9BDCDB-A9BA-47B8-AE4B-DD7EFAFC87B4}" type="pres">
      <dgm:prSet presAssocID="{37595C08-FA91-4EED-B457-1CF996A9526E}" presName="vert1" presStyleCnt="0"/>
      <dgm:spPr/>
    </dgm:pt>
  </dgm:ptLst>
  <dgm:cxnLst>
    <dgm:cxn modelId="{6D9A989A-A84D-470A-A708-2BCD0A6C74AC}" type="presOf" srcId="{4A4DFBCD-1990-4EA0-8D1B-ACEA9C41D867}" destId="{492B536F-039C-437C-A221-9C96EBEE6FAF}" srcOrd="0" destOrd="0" presId="urn:microsoft.com/office/officeart/2008/layout/LinedList"/>
    <dgm:cxn modelId="{5ED801B8-A3F7-4228-98C1-63B72F8968B4}" type="presOf" srcId="{5AFF8871-D1B7-466E-99AB-BABD8B71CBCD}" destId="{9988FE3C-000C-4267-9FBA-FF26C1B456B2}" srcOrd="0" destOrd="0" presId="urn:microsoft.com/office/officeart/2008/layout/LinedList"/>
    <dgm:cxn modelId="{478CA05F-6E5F-48E4-8591-BB8EBA1AB7DC}" srcId="{5AFF8871-D1B7-466E-99AB-BABD8B71CBCD}" destId="{521BF675-CC28-490C-AFC5-6B12B1274987}" srcOrd="1" destOrd="0" parTransId="{823D3E10-57FD-4421-8CDD-F09CD9353EAA}" sibTransId="{F457A9FB-F773-4D1C-A748-13EDAA7A6BB9}"/>
    <dgm:cxn modelId="{CA80A57E-E8D8-4760-93E6-247BAB581D8B}" srcId="{5AFF8871-D1B7-466E-99AB-BABD8B71CBCD}" destId="{4A4DFBCD-1990-4EA0-8D1B-ACEA9C41D867}" srcOrd="0" destOrd="0" parTransId="{F337E15D-0553-4881-BB27-953E99F3BBA9}" sibTransId="{F2E81C70-0E69-4759-8078-F3D343626865}"/>
    <dgm:cxn modelId="{31E121FA-7E3E-4E79-B4DF-3380A4766202}" type="presOf" srcId="{37595C08-FA91-4EED-B457-1CF996A9526E}" destId="{C285E5A6-D892-4F84-AEEB-342EF667D379}" srcOrd="0" destOrd="0" presId="urn:microsoft.com/office/officeart/2008/layout/LinedList"/>
    <dgm:cxn modelId="{0360AC14-AA57-4C8B-821F-2AEC9A9CB943}" srcId="{5AFF8871-D1B7-466E-99AB-BABD8B71CBCD}" destId="{37595C08-FA91-4EED-B457-1CF996A9526E}" srcOrd="2" destOrd="0" parTransId="{73FA49E0-5CD7-46AC-9B15-8CF129E55F05}" sibTransId="{36FA5D22-9975-4EC5-A49D-243200A45CC8}"/>
    <dgm:cxn modelId="{103DE7CE-F7E4-4D63-B1B8-9EEB0D05DEB3}" type="presOf" srcId="{521BF675-CC28-490C-AFC5-6B12B1274987}" destId="{F384D9D2-811D-42D6-84E9-E5F4B27868DD}" srcOrd="0" destOrd="0" presId="urn:microsoft.com/office/officeart/2008/layout/LinedList"/>
    <dgm:cxn modelId="{C51B3701-60B9-49AE-B107-CA0CEAFE39D7}" type="presParOf" srcId="{9988FE3C-000C-4267-9FBA-FF26C1B456B2}" destId="{21ABF8D6-0652-4C80-8E8D-5F74925EB0C2}" srcOrd="0" destOrd="0" presId="urn:microsoft.com/office/officeart/2008/layout/LinedList"/>
    <dgm:cxn modelId="{66E735D1-D990-491A-BF18-C66CD87FBD8F}" type="presParOf" srcId="{9988FE3C-000C-4267-9FBA-FF26C1B456B2}" destId="{3AE638B8-5929-4FD1-B7A9-A9BBA175DD0C}" srcOrd="1" destOrd="0" presId="urn:microsoft.com/office/officeart/2008/layout/LinedList"/>
    <dgm:cxn modelId="{69477DB4-1FA6-476A-8237-35B583711AC6}" type="presParOf" srcId="{3AE638B8-5929-4FD1-B7A9-A9BBA175DD0C}" destId="{492B536F-039C-437C-A221-9C96EBEE6FAF}" srcOrd="0" destOrd="0" presId="urn:microsoft.com/office/officeart/2008/layout/LinedList"/>
    <dgm:cxn modelId="{0656DE54-30DA-4A6F-AA68-3F4AFDD3DCAE}" type="presParOf" srcId="{3AE638B8-5929-4FD1-B7A9-A9BBA175DD0C}" destId="{03A48F83-6FD0-4E87-9B37-DABB6EDE6173}" srcOrd="1" destOrd="0" presId="urn:microsoft.com/office/officeart/2008/layout/LinedList"/>
    <dgm:cxn modelId="{59B1984C-E6A0-467B-B802-E454B4356EC1}" type="presParOf" srcId="{9988FE3C-000C-4267-9FBA-FF26C1B456B2}" destId="{24A2EEDB-337C-458F-99AC-CEEA077C8519}" srcOrd="2" destOrd="0" presId="urn:microsoft.com/office/officeart/2008/layout/LinedList"/>
    <dgm:cxn modelId="{55DAAEAE-2303-4996-B619-32751B7B728B}" type="presParOf" srcId="{9988FE3C-000C-4267-9FBA-FF26C1B456B2}" destId="{A520EF5E-9C07-47FE-AA02-6619A44CF549}" srcOrd="3" destOrd="0" presId="urn:microsoft.com/office/officeart/2008/layout/LinedList"/>
    <dgm:cxn modelId="{4CFCD2CB-DB5D-496A-830A-EA4BC505DC9B}" type="presParOf" srcId="{A520EF5E-9C07-47FE-AA02-6619A44CF549}" destId="{F384D9D2-811D-42D6-84E9-E5F4B27868DD}" srcOrd="0" destOrd="0" presId="urn:microsoft.com/office/officeart/2008/layout/LinedList"/>
    <dgm:cxn modelId="{4C9A2F8A-7D1A-43AC-88B2-1E72AFBF0D39}" type="presParOf" srcId="{A520EF5E-9C07-47FE-AA02-6619A44CF549}" destId="{11CCF6D3-F4B7-4A03-8A35-3E55E0CBD74B}" srcOrd="1" destOrd="0" presId="urn:microsoft.com/office/officeart/2008/layout/LinedList"/>
    <dgm:cxn modelId="{0CF32333-CE3D-452C-93E0-D333EA285D57}" type="presParOf" srcId="{9988FE3C-000C-4267-9FBA-FF26C1B456B2}" destId="{26EB2B03-F431-43CF-B5EB-2EEF11A41F6B}" srcOrd="4" destOrd="0" presId="urn:microsoft.com/office/officeart/2008/layout/LinedList"/>
    <dgm:cxn modelId="{C35C9B89-49EE-4501-B8CE-FB5A39B848D7}" type="presParOf" srcId="{9988FE3C-000C-4267-9FBA-FF26C1B456B2}" destId="{D6842B63-E787-4910-A40B-AF22DD310824}" srcOrd="5" destOrd="0" presId="urn:microsoft.com/office/officeart/2008/layout/LinedList"/>
    <dgm:cxn modelId="{172B869F-920D-47C7-8B0C-B349F864DE32}" type="presParOf" srcId="{D6842B63-E787-4910-A40B-AF22DD310824}" destId="{C285E5A6-D892-4F84-AEEB-342EF667D379}" srcOrd="0" destOrd="0" presId="urn:microsoft.com/office/officeart/2008/layout/LinedList"/>
    <dgm:cxn modelId="{58C4E7DC-1633-42AE-9315-341CB3043FE3}" type="presParOf" srcId="{D6842B63-E787-4910-A40B-AF22DD310824}" destId="{5A9BDCDB-A9BA-47B8-AE4B-DD7EFAFC87B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April 18,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95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1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0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xmlns="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xmlns="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xmlns="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9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xmlns="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0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xmlns="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xmlns="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xmlns="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757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8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6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xmlns="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xmlns="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April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6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April 18,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74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1DB043B4-68C6-45B9-82AC-A5800EADB8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920" y="894331"/>
            <a:ext cx="5437187" cy="2526159"/>
          </a:xfrm>
        </p:spPr>
        <p:txBody>
          <a:bodyPr anchor="b">
            <a:normAutofit/>
          </a:bodyPr>
          <a:lstStyle/>
          <a:p>
            <a:pPr algn="ctr"/>
            <a:r>
              <a:rPr lang="en-GB">
                <a:cs typeface="Calibri Light"/>
              </a:rPr>
              <a:t>"Gas Leak Detector"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2259" y="3928251"/>
            <a:ext cx="4847716" cy="13738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>
                <a:solidFill>
                  <a:schemeClr val="tx1">
                    <a:alpha val="60000"/>
                  </a:schemeClr>
                </a:solidFill>
                <a:cs typeface="Calibri"/>
              </a:rPr>
              <a:t>By:Emanuil Boshnakov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D87560B9-86B8-4558-93E9-FAB8DBE40C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71400469-1077-4353-BFB5-E4159ADF19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F28851F7-6B20-43F1-90FF-B41CE11AFC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icture containing text, kitchen appliance, stove, appliance&#10;&#10;Description automatically generated">
            <a:extLst>
              <a:ext uri="{FF2B5EF4-FFF2-40B4-BE49-F238E27FC236}">
                <a16:creationId xmlns:a16="http://schemas.microsoft.com/office/drawing/2014/main" xmlns="" id="{2F5A5AEC-547F-4E3D-924F-362108A5C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2" r="16903" b="2"/>
          <a:stretch/>
        </p:blipFill>
        <p:spPr>
          <a:xfrm>
            <a:off x="6324154" y="649928"/>
            <a:ext cx="5156523" cy="6003841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xmlns="" id="{09E6BACC-8290-425B-A517-1914E16D82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65EE0CA1-D3EE-4024-8924-687FF7C9B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F2C64E02-4CBB-4C4A-BA73-0316AB45E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535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65EE0CA1-D3EE-4024-8924-687FF7C9B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C36F1C9F-B64F-427B-A4DA-43BFB830B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541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xmlns="" id="{ED56CA47-1EF5-48E2-B890-0BDA5C46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81" y="12471"/>
            <a:ext cx="9083614" cy="684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0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5931BE0-4B93-4D6C-878E-ACC59D6B45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AF2F31-549F-4B7C-9B32-1C75BF93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077705"/>
          </a:xfrm>
        </p:spPr>
        <p:txBody>
          <a:bodyPr wrap="square" anchor="b">
            <a:normAutofit/>
          </a:bodyPr>
          <a:lstStyle/>
          <a:p>
            <a:r>
              <a:rPr lang="en-GB"/>
              <a:t>Цел и идея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11A718-286F-41EE-9428-21AD7851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81" y="1715117"/>
            <a:ext cx="3723675" cy="4593367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В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днешно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време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системите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за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предупреждение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за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изтичане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на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газ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са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много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разпространени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в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ежедневието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ни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Те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биват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използвани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във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фабрики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производствени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сгради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домакинства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.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Тези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системи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обикновено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отчитат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наличието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на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различни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видове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газ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и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сигнализират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на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хората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използващи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ги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. 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Една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такава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система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би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спасила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човешки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2000" b="1" dirty="0" err="1">
                <a:solidFill>
                  <a:srgbClr val="FFFFFF"/>
                </a:solidFill>
                <a:ea typeface="+mn-lt"/>
                <a:cs typeface="+mn-lt"/>
              </a:rPr>
              <a:t>животи</a:t>
            </a:r>
            <a:r>
              <a:rPr lang="en-GB" sz="2000" b="1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GB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endParaRPr lang="en-GB" sz="1500"/>
          </a:p>
        </p:txBody>
      </p:sp>
      <p:pic>
        <p:nvPicPr>
          <p:cNvPr id="4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xmlns="" id="{86E33A57-DD77-4450-BC4F-ED7908882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9" r="5147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FF3A87B-2255-45E0-A551-C11FAF9329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xmlns="" id="{60B7752B-728D-4CA3-8923-C4F7F77029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E8B40-8EF2-466D-A9C4-C83445D57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GB"/>
              <a:t>Относно проекта</a:t>
            </a: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xmlns="" id="{429899A3-416E-4DB5-846D-0235260520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7AB614DA-2DAF-424D-BE3C-C3ADD6CF7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87545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198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9DFBFD41-8D2E-49E4-8862-7824361B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55" y="1253915"/>
            <a:ext cx="7272065" cy="5500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8F57A1-8BE8-4297-8DD6-FE26535A1447}"/>
              </a:ext>
            </a:extLst>
          </p:cNvPr>
          <p:cNvSpPr txBox="1"/>
          <p:nvPr/>
        </p:nvSpPr>
        <p:spPr>
          <a:xfrm>
            <a:off x="4724400" y="224287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200"/>
              <a:t>Компоненти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3758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36">
            <a:extLst>
              <a:ext uri="{FF2B5EF4-FFF2-40B4-BE49-F238E27FC236}">
                <a16:creationId xmlns:a16="http://schemas.microsoft.com/office/drawing/2014/main" xmlns="" id="{82184FF4-7029-4ED7-813A-192E606087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38">
            <a:extLst>
              <a:ext uri="{FF2B5EF4-FFF2-40B4-BE49-F238E27FC236}">
                <a16:creationId xmlns:a16="http://schemas.microsoft.com/office/drawing/2014/main" xmlns="" id="{AAA7AB09-557C-41AD-9113-FF9F68FA10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40">
            <a:extLst>
              <a:ext uri="{FF2B5EF4-FFF2-40B4-BE49-F238E27FC236}">
                <a16:creationId xmlns:a16="http://schemas.microsoft.com/office/drawing/2014/main" xmlns="" id="{EF99ECAA-1F11-4937-BBA6-51935AB44C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oup 42">
            <a:extLst>
              <a:ext uri="{FF2B5EF4-FFF2-40B4-BE49-F238E27FC236}">
                <a16:creationId xmlns:a16="http://schemas.microsoft.com/office/drawing/2014/main" xmlns="" id="{79DE9FAB-6BBA-4CFE-B67D-77B47F01EC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79FAC916-D9BB-4794-81B4-7C47C67E85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B5CA2231-7A65-4D16-8400-A210CC41DB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4B089C8C-B82B-4704-88E2-E857A5E215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434B90C8-5B4D-456E-AD99-80EF748FDD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1" name="Rectangle 48">
            <a:extLst>
              <a:ext uri="{FF2B5EF4-FFF2-40B4-BE49-F238E27FC236}">
                <a16:creationId xmlns:a16="http://schemas.microsoft.com/office/drawing/2014/main" xmlns="" id="{1DB043B4-68C6-45B9-82AC-A5800EADB8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5C84797-2663-466F-B7B1-A24C38EB63AF}"/>
              </a:ext>
            </a:extLst>
          </p:cNvPr>
          <p:cNvSpPr txBox="1"/>
          <p:nvPr/>
        </p:nvSpPr>
        <p:spPr>
          <a:xfrm>
            <a:off x="6203950" y="549275"/>
            <a:ext cx="5437187" cy="2195480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algn="ctr">
              <a:spcBef>
                <a:spcPct val="0"/>
              </a:spcBef>
              <a:spcAft>
                <a:spcPts val="800"/>
              </a:spcAft>
            </a:pPr>
            <a:r>
              <a:rPr lang="en-US" sz="6400" b="1">
                <a:latin typeface="+mj-lt"/>
                <a:ea typeface="+mj-ea"/>
                <a:cs typeface="+mj-cs"/>
              </a:rPr>
              <a:t>Използван софтуер</a:t>
            </a:r>
            <a:endParaRPr lang="en-US" sz="640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21" descr="Logo&#10;&#10;Description automatically generated">
            <a:extLst>
              <a:ext uri="{FF2B5EF4-FFF2-40B4-BE49-F238E27FC236}">
                <a16:creationId xmlns:a16="http://schemas.microsoft.com/office/drawing/2014/main" xmlns="" id="{9767718F-CA2D-42B1-A4F6-B60BC58D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1695037"/>
            <a:ext cx="5102225" cy="3469513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823EBEB-4387-4D6C-A5B5-8198DD78E1DE}"/>
              </a:ext>
            </a:extLst>
          </p:cNvPr>
          <p:cNvSpPr txBox="1"/>
          <p:nvPr/>
        </p:nvSpPr>
        <p:spPr>
          <a:xfrm>
            <a:off x="7556740" y="361734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GB" sz="2400"/>
              <a:t>Arduino 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92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xmlns="" id="{7FA11F0E-326F-4B1B-894D-F5486A34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34" y="1679406"/>
            <a:ext cx="9658708" cy="349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xmlns="" id="{5EBE2948-49A8-4EE1-AE0D-25E6656A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84" y="3598"/>
            <a:ext cx="7962177" cy="68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8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Emanuil\Downloads\gazzz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40" y="0"/>
            <a:ext cx="821436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139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xmlns="" id="{65EE0CA1-D3EE-4024-8924-687FF7C9B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xmlns="" id="{FFB7D8F5-FB43-41D4-9D36-6CE5AAD56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11" b="329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xmlns="" id="{008BA5EF-099A-47C4-B002-198EE687BC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6095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93</Words>
  <Application>Microsoft Office PowerPoint</Application>
  <PresentationFormat>Widescreen</PresentationFormat>
  <Paragraphs>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Calibri</vt:lpstr>
      <vt:lpstr>Calibri Light</vt:lpstr>
      <vt:lpstr>Wingdings</vt:lpstr>
      <vt:lpstr>3DFloatVTI</vt:lpstr>
      <vt:lpstr>"Gas Leak Detector"</vt:lpstr>
      <vt:lpstr>Цел и идея</vt:lpstr>
      <vt:lpstr>Относно проекта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Windows User</cp:lastModifiedBy>
  <cp:revision>138</cp:revision>
  <dcterms:created xsi:type="dcterms:W3CDTF">2021-04-17T22:20:56Z</dcterms:created>
  <dcterms:modified xsi:type="dcterms:W3CDTF">2021-04-18T08:45:28Z</dcterms:modified>
</cp:coreProperties>
</file>